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9" r:id="rId3"/>
    <p:sldId id="270" r:id="rId4"/>
    <p:sldId id="256" r:id="rId5"/>
    <p:sldId id="271" r:id="rId6"/>
    <p:sldId id="258" r:id="rId7"/>
    <p:sldId id="272" r:id="rId8"/>
    <p:sldId id="257" r:id="rId9"/>
    <p:sldId id="259" r:id="rId10"/>
    <p:sldId id="266" r:id="rId11"/>
    <p:sldId id="260" r:id="rId12"/>
    <p:sldId id="262" r:id="rId13"/>
    <p:sldId id="264" r:id="rId14"/>
    <p:sldId id="265" r:id="rId15"/>
    <p:sldId id="263" r:id="rId16"/>
    <p:sldId id="268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8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3C70DD-744E-4D51-8290-F78639BDD78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002B58-1896-4E03-8282-C8380BF7C9B3}">
      <dgm:prSet phldrT="[Текст]" custT="1"/>
      <dgm:spPr/>
      <dgm:t>
        <a:bodyPr/>
        <a:lstStyle/>
        <a:p>
          <a:r>
            <a:rPr lang="ru-RU" sz="2000" b="1" dirty="0" smtClean="0">
              <a:latin typeface="Cambria Math" pitchFamily="18" charset="0"/>
              <a:ea typeface="Cambria Math" pitchFamily="18" charset="0"/>
            </a:rPr>
            <a:t>Методическая система</a:t>
          </a:r>
          <a:endParaRPr lang="ru-RU" sz="2000" b="1" dirty="0">
            <a:latin typeface="Cambria Math" pitchFamily="18" charset="0"/>
            <a:ea typeface="Cambria Math" pitchFamily="18" charset="0"/>
          </a:endParaRPr>
        </a:p>
      </dgm:t>
    </dgm:pt>
    <dgm:pt modelId="{BB15AA60-D799-4FA6-BB30-31E76000398B}" type="parTrans" cxnId="{294CA534-B9A4-4C36-B1F9-E2FED973C7F7}">
      <dgm:prSet/>
      <dgm:spPr/>
      <dgm:t>
        <a:bodyPr/>
        <a:lstStyle/>
        <a:p>
          <a:endParaRPr lang="ru-RU"/>
        </a:p>
      </dgm:t>
    </dgm:pt>
    <dgm:pt modelId="{BC75A1E3-6066-43F3-AF12-316C3FB55065}" type="sibTrans" cxnId="{294CA534-B9A4-4C36-B1F9-E2FED973C7F7}">
      <dgm:prSet/>
      <dgm:spPr/>
      <dgm:t>
        <a:bodyPr/>
        <a:lstStyle/>
        <a:p>
          <a:endParaRPr lang="ru-RU"/>
        </a:p>
      </dgm:t>
    </dgm:pt>
    <dgm:pt modelId="{1ABA5A79-3992-459A-A360-0E51DF76F615}">
      <dgm:prSet phldrT="[Текст]" custT="1"/>
      <dgm:spPr/>
      <dgm:t>
        <a:bodyPr/>
        <a:lstStyle/>
        <a:p>
          <a:r>
            <a:rPr lang="ru-RU" sz="1800" b="1" dirty="0" smtClean="0">
              <a:latin typeface="Cambria Math" pitchFamily="18" charset="0"/>
              <a:ea typeface="Cambria Math" pitchFamily="18" charset="0"/>
            </a:rPr>
            <a:t>База</a:t>
          </a:r>
          <a:endParaRPr lang="ru-RU" sz="1800" b="1" dirty="0">
            <a:latin typeface="Cambria Math" pitchFamily="18" charset="0"/>
            <a:ea typeface="Cambria Math" pitchFamily="18" charset="0"/>
          </a:endParaRPr>
        </a:p>
      </dgm:t>
    </dgm:pt>
    <dgm:pt modelId="{7FBB1B89-8079-4414-A290-DB9C357A05CD}" type="parTrans" cxnId="{2C7DE334-5BB3-41BA-AF0A-79E3672EEC18}">
      <dgm:prSet/>
      <dgm:spPr/>
      <dgm:t>
        <a:bodyPr/>
        <a:lstStyle/>
        <a:p>
          <a:endParaRPr lang="ru-RU"/>
        </a:p>
      </dgm:t>
    </dgm:pt>
    <dgm:pt modelId="{78FD956D-2BC9-4DB4-B5F9-8207556F0D41}" type="sibTrans" cxnId="{2C7DE334-5BB3-41BA-AF0A-79E3672EEC18}">
      <dgm:prSet/>
      <dgm:spPr/>
      <dgm:t>
        <a:bodyPr/>
        <a:lstStyle/>
        <a:p>
          <a:endParaRPr lang="ru-RU"/>
        </a:p>
      </dgm:t>
    </dgm:pt>
    <dgm:pt modelId="{90FA6C07-D913-4305-9D9C-63D103953CCE}">
      <dgm:prSet phldrT="[Текст]" custT="1"/>
      <dgm:spPr/>
      <dgm:t>
        <a:bodyPr/>
        <a:lstStyle/>
        <a:p>
          <a:r>
            <a:rPr lang="ru-RU" sz="2000" b="1" dirty="0" err="1" smtClean="0">
              <a:latin typeface="Cambria Math" pitchFamily="18" charset="0"/>
              <a:ea typeface="Cambria Math" pitchFamily="18" charset="0"/>
            </a:rPr>
            <a:t>Эвритмика</a:t>
          </a:r>
          <a:endParaRPr lang="ru-RU" sz="2000" b="1" dirty="0" smtClean="0">
            <a:latin typeface="Cambria Math" pitchFamily="18" charset="0"/>
            <a:ea typeface="Cambria Math" pitchFamily="18" charset="0"/>
          </a:endParaRPr>
        </a:p>
        <a:p>
          <a:r>
            <a:rPr lang="ru-RU" sz="2000" b="1" dirty="0" smtClean="0">
              <a:latin typeface="Cambria Math" pitchFamily="18" charset="0"/>
              <a:ea typeface="Cambria Math" pitchFamily="18" charset="0"/>
            </a:rPr>
            <a:t>(</a:t>
          </a:r>
          <a:r>
            <a:rPr lang="ru-RU" sz="1600" b="1" dirty="0" smtClean="0">
              <a:latin typeface="Cambria Math" pitchFamily="18" charset="0"/>
              <a:ea typeface="Cambria Math" pitchFamily="18" charset="0"/>
            </a:rPr>
            <a:t>связь музыки с движением</a:t>
          </a:r>
          <a:r>
            <a:rPr lang="ru-RU" sz="2000" b="1" dirty="0" smtClean="0">
              <a:latin typeface="Cambria Math" pitchFamily="18" charset="0"/>
              <a:ea typeface="Cambria Math" pitchFamily="18" charset="0"/>
            </a:rPr>
            <a:t>)</a:t>
          </a:r>
          <a:endParaRPr lang="ru-RU" sz="2000" b="1" dirty="0">
            <a:latin typeface="Cambria Math" pitchFamily="18" charset="0"/>
            <a:ea typeface="Cambria Math" pitchFamily="18" charset="0"/>
          </a:endParaRPr>
        </a:p>
      </dgm:t>
    </dgm:pt>
    <dgm:pt modelId="{A2759239-60ED-43B0-8AB3-805E2E9D85EB}" type="parTrans" cxnId="{CC3FC476-06F3-46D8-91C8-71C1DFFAE4B6}">
      <dgm:prSet/>
      <dgm:spPr/>
      <dgm:t>
        <a:bodyPr/>
        <a:lstStyle/>
        <a:p>
          <a:endParaRPr lang="ru-RU"/>
        </a:p>
      </dgm:t>
    </dgm:pt>
    <dgm:pt modelId="{AC07ADDF-594C-4C46-9651-D0807D2B609C}" type="sibTrans" cxnId="{CC3FC476-06F3-46D8-91C8-71C1DFFAE4B6}">
      <dgm:prSet/>
      <dgm:spPr/>
      <dgm:t>
        <a:bodyPr/>
        <a:lstStyle/>
        <a:p>
          <a:endParaRPr lang="ru-RU"/>
        </a:p>
      </dgm:t>
    </dgm:pt>
    <dgm:pt modelId="{9BF1AE29-8AE6-4BDC-958B-4BCCA4FF1381}">
      <dgm:prSet phldrT="[Текст]" custT="1"/>
      <dgm:spPr/>
      <dgm:t>
        <a:bodyPr/>
        <a:lstStyle/>
        <a:p>
          <a:r>
            <a:rPr lang="ru-RU" sz="1800" b="1" dirty="0" smtClean="0">
              <a:latin typeface="Cambria Math" pitchFamily="18" charset="0"/>
              <a:ea typeface="Cambria Math" pitchFamily="18" charset="0"/>
            </a:rPr>
            <a:t>Другие составляющие</a:t>
          </a:r>
          <a:endParaRPr lang="ru-RU" sz="1800" b="1" dirty="0">
            <a:latin typeface="Cambria Math" pitchFamily="18" charset="0"/>
            <a:ea typeface="Cambria Math" pitchFamily="18" charset="0"/>
          </a:endParaRPr>
        </a:p>
      </dgm:t>
    </dgm:pt>
    <dgm:pt modelId="{41D600DE-050D-4F9E-B70D-7799CA15E55B}" type="parTrans" cxnId="{659572FB-1896-4479-A8BC-DD3D470C27DD}">
      <dgm:prSet/>
      <dgm:spPr/>
      <dgm:t>
        <a:bodyPr/>
        <a:lstStyle/>
        <a:p>
          <a:endParaRPr lang="ru-RU"/>
        </a:p>
      </dgm:t>
    </dgm:pt>
    <dgm:pt modelId="{8550BF94-58E6-46CC-9395-04C6A2449C4B}" type="sibTrans" cxnId="{659572FB-1896-4479-A8BC-DD3D470C27DD}">
      <dgm:prSet/>
      <dgm:spPr/>
      <dgm:t>
        <a:bodyPr/>
        <a:lstStyle/>
        <a:p>
          <a:endParaRPr lang="ru-RU"/>
        </a:p>
      </dgm:t>
    </dgm:pt>
    <dgm:pt modelId="{C3CCAAC7-8B1B-4227-8890-F33902767ABA}">
      <dgm:prSet phldrT="[Текст]"/>
      <dgm:spPr/>
      <dgm:t>
        <a:bodyPr/>
        <a:lstStyle/>
        <a:p>
          <a:r>
            <a:rPr lang="ru-RU" b="1" dirty="0" smtClean="0">
              <a:latin typeface="Cambria Math" pitchFamily="18" charset="0"/>
              <a:ea typeface="Cambria Math" pitchFamily="18" charset="0"/>
            </a:rPr>
            <a:t>Сольфеджио и импровизация</a:t>
          </a:r>
          <a:endParaRPr lang="ru-RU" b="1" dirty="0">
            <a:latin typeface="Cambria Math" pitchFamily="18" charset="0"/>
            <a:ea typeface="Cambria Math" pitchFamily="18" charset="0"/>
          </a:endParaRPr>
        </a:p>
      </dgm:t>
    </dgm:pt>
    <dgm:pt modelId="{09ED4514-830E-4252-8C48-F8AFFE9D08BD}" type="parTrans" cxnId="{1AA95EF9-8394-4A8B-BF92-A8BDDF676B4D}">
      <dgm:prSet/>
      <dgm:spPr/>
      <dgm:t>
        <a:bodyPr/>
        <a:lstStyle/>
        <a:p>
          <a:endParaRPr lang="ru-RU"/>
        </a:p>
      </dgm:t>
    </dgm:pt>
    <dgm:pt modelId="{2F642CC1-30B4-4164-A46F-D2F838995FBC}" type="sibTrans" cxnId="{1AA95EF9-8394-4A8B-BF92-A8BDDF676B4D}">
      <dgm:prSet/>
      <dgm:spPr/>
      <dgm:t>
        <a:bodyPr/>
        <a:lstStyle/>
        <a:p>
          <a:endParaRPr lang="ru-RU"/>
        </a:p>
      </dgm:t>
    </dgm:pt>
    <dgm:pt modelId="{F2C34EB2-F92F-457A-97B6-C88B33FF6231}" type="pres">
      <dgm:prSet presAssocID="{D63C70DD-744E-4D51-8290-F78639BDD78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AB145D0-67BF-4CBF-8467-0B71056277A7}" type="pres">
      <dgm:prSet presAssocID="{63002B58-1896-4E03-8282-C8380BF7C9B3}" presName="hierRoot1" presStyleCnt="0"/>
      <dgm:spPr/>
    </dgm:pt>
    <dgm:pt modelId="{FA9F73B6-66BC-4F8F-8B12-56EB4FEA38B7}" type="pres">
      <dgm:prSet presAssocID="{63002B58-1896-4E03-8282-C8380BF7C9B3}" presName="composite" presStyleCnt="0"/>
      <dgm:spPr/>
    </dgm:pt>
    <dgm:pt modelId="{E520091C-5B6E-46B2-8CEA-B79E202C06C6}" type="pres">
      <dgm:prSet presAssocID="{63002B58-1896-4E03-8282-C8380BF7C9B3}" presName="background" presStyleLbl="node0" presStyleIdx="0" presStyleCnt="1"/>
      <dgm:spPr/>
    </dgm:pt>
    <dgm:pt modelId="{421BA058-1161-4326-A3B1-5D030A8385DF}" type="pres">
      <dgm:prSet presAssocID="{63002B58-1896-4E03-8282-C8380BF7C9B3}" presName="text" presStyleLbl="fgAcc0" presStyleIdx="0" presStyleCnt="1" custScaleX="138965" custLinFactNeighborY="38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E66D90-DB80-4E1E-93E5-9D90F5FA0355}" type="pres">
      <dgm:prSet presAssocID="{63002B58-1896-4E03-8282-C8380BF7C9B3}" presName="hierChild2" presStyleCnt="0"/>
      <dgm:spPr/>
    </dgm:pt>
    <dgm:pt modelId="{FB300FF8-D79D-4A9C-BA61-8E6E04AA6439}" type="pres">
      <dgm:prSet presAssocID="{7FBB1B89-8079-4414-A290-DB9C357A05C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6B0AAFE-846C-45F4-A980-91226D2A5236}" type="pres">
      <dgm:prSet presAssocID="{1ABA5A79-3992-459A-A360-0E51DF76F615}" presName="hierRoot2" presStyleCnt="0"/>
      <dgm:spPr/>
    </dgm:pt>
    <dgm:pt modelId="{2E3F9C97-79EE-4573-90D7-CDECBFC69F45}" type="pres">
      <dgm:prSet presAssocID="{1ABA5A79-3992-459A-A360-0E51DF76F615}" presName="composite2" presStyleCnt="0"/>
      <dgm:spPr/>
    </dgm:pt>
    <dgm:pt modelId="{4C9C433C-2F04-402C-8948-A8534E5157DE}" type="pres">
      <dgm:prSet presAssocID="{1ABA5A79-3992-459A-A360-0E51DF76F615}" presName="background2" presStyleLbl="node2" presStyleIdx="0" presStyleCnt="2"/>
      <dgm:spPr/>
    </dgm:pt>
    <dgm:pt modelId="{4BDE7EAE-1616-4B0A-9A98-4668AD795BCB}" type="pres">
      <dgm:prSet presAssocID="{1ABA5A79-3992-459A-A360-0E51DF76F615}" presName="text2" presStyleLbl="fgAcc2" presStyleIdx="0" presStyleCnt="2" custLinFactNeighborX="-34235" custLinFactNeighborY="2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5CA722-4D86-4BBF-BFEF-415DF9A80C6D}" type="pres">
      <dgm:prSet presAssocID="{1ABA5A79-3992-459A-A360-0E51DF76F615}" presName="hierChild3" presStyleCnt="0"/>
      <dgm:spPr/>
    </dgm:pt>
    <dgm:pt modelId="{86F881AE-0720-43C4-81CF-1C0B9731A340}" type="pres">
      <dgm:prSet presAssocID="{A2759239-60ED-43B0-8AB3-805E2E9D85EB}" presName="Name17" presStyleLbl="parChTrans1D3" presStyleIdx="0" presStyleCnt="2"/>
      <dgm:spPr/>
      <dgm:t>
        <a:bodyPr/>
        <a:lstStyle/>
        <a:p>
          <a:endParaRPr lang="ru-RU"/>
        </a:p>
      </dgm:t>
    </dgm:pt>
    <dgm:pt modelId="{A5DF6EC2-B9EF-4FB6-BF26-D208A7AEAFB2}" type="pres">
      <dgm:prSet presAssocID="{90FA6C07-D913-4305-9D9C-63D103953CCE}" presName="hierRoot3" presStyleCnt="0"/>
      <dgm:spPr/>
    </dgm:pt>
    <dgm:pt modelId="{AAE2B0DF-903F-4437-A32F-C1A7C5A165D1}" type="pres">
      <dgm:prSet presAssocID="{90FA6C07-D913-4305-9D9C-63D103953CCE}" presName="composite3" presStyleCnt="0"/>
      <dgm:spPr/>
    </dgm:pt>
    <dgm:pt modelId="{8E694E37-FA79-4247-A63D-9DE670449096}" type="pres">
      <dgm:prSet presAssocID="{90FA6C07-D913-4305-9D9C-63D103953CCE}" presName="background3" presStyleLbl="node3" presStyleIdx="0" presStyleCnt="2"/>
      <dgm:spPr/>
    </dgm:pt>
    <dgm:pt modelId="{C6702E92-AC0D-4BCD-80B5-9EE4ED05EDF0}" type="pres">
      <dgm:prSet presAssocID="{90FA6C07-D913-4305-9D9C-63D103953CCE}" presName="text3" presStyleLbl="fgAcc3" presStyleIdx="0" presStyleCnt="2" custLinFactNeighborX="-88936" custLinFactNeighborY="3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2AE0FC-C2C0-46DB-AEC8-33F23E20E19E}" type="pres">
      <dgm:prSet presAssocID="{90FA6C07-D913-4305-9D9C-63D103953CCE}" presName="hierChild4" presStyleCnt="0"/>
      <dgm:spPr/>
    </dgm:pt>
    <dgm:pt modelId="{D34DF513-3C34-4AD9-BC75-D7B11428710C}" type="pres">
      <dgm:prSet presAssocID="{41D600DE-050D-4F9E-B70D-7799CA15E55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FC04CF37-0628-4309-865B-2BBFA7CB2AD6}" type="pres">
      <dgm:prSet presAssocID="{9BF1AE29-8AE6-4BDC-958B-4BCCA4FF1381}" presName="hierRoot2" presStyleCnt="0"/>
      <dgm:spPr/>
    </dgm:pt>
    <dgm:pt modelId="{99DE1A5C-2BCB-4972-8B75-0AA1F21573FB}" type="pres">
      <dgm:prSet presAssocID="{9BF1AE29-8AE6-4BDC-958B-4BCCA4FF1381}" presName="composite2" presStyleCnt="0"/>
      <dgm:spPr/>
    </dgm:pt>
    <dgm:pt modelId="{57133340-AEC7-4726-BA6C-CC9C2C0C55D5}" type="pres">
      <dgm:prSet presAssocID="{9BF1AE29-8AE6-4BDC-958B-4BCCA4FF1381}" presName="background2" presStyleLbl="node2" presStyleIdx="1" presStyleCnt="2"/>
      <dgm:spPr/>
    </dgm:pt>
    <dgm:pt modelId="{B9DD1033-56F5-48B5-9A37-2301140204FD}" type="pres">
      <dgm:prSet presAssocID="{9BF1AE29-8AE6-4BDC-958B-4BCCA4FF1381}" presName="text2" presStyleLbl="fgAcc2" presStyleIdx="1" presStyleCnt="2" custScaleX="120368" custLinFactNeighborX="30439" custLinFactNeighborY="26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67B6CE9-CEAA-402D-95E6-FF2F027C201E}" type="pres">
      <dgm:prSet presAssocID="{9BF1AE29-8AE6-4BDC-958B-4BCCA4FF1381}" presName="hierChild3" presStyleCnt="0"/>
      <dgm:spPr/>
    </dgm:pt>
    <dgm:pt modelId="{A3385D41-1741-4009-BEA8-8FDFDA374E9E}" type="pres">
      <dgm:prSet presAssocID="{09ED4514-830E-4252-8C48-F8AFFE9D08BD}" presName="Name17" presStyleLbl="parChTrans1D3" presStyleIdx="1" presStyleCnt="2"/>
      <dgm:spPr/>
      <dgm:t>
        <a:bodyPr/>
        <a:lstStyle/>
        <a:p>
          <a:endParaRPr lang="ru-RU"/>
        </a:p>
      </dgm:t>
    </dgm:pt>
    <dgm:pt modelId="{FFF584E3-7C57-44B4-B982-3BB2AFC212F8}" type="pres">
      <dgm:prSet presAssocID="{C3CCAAC7-8B1B-4227-8890-F33902767ABA}" presName="hierRoot3" presStyleCnt="0"/>
      <dgm:spPr/>
    </dgm:pt>
    <dgm:pt modelId="{43487766-4EBA-4752-A0D9-11448B70B042}" type="pres">
      <dgm:prSet presAssocID="{C3CCAAC7-8B1B-4227-8890-F33902767ABA}" presName="composite3" presStyleCnt="0"/>
      <dgm:spPr/>
    </dgm:pt>
    <dgm:pt modelId="{7F3511A4-D798-4ADE-A389-C25D520A9F31}" type="pres">
      <dgm:prSet presAssocID="{C3CCAAC7-8B1B-4227-8890-F33902767ABA}" presName="background3" presStyleLbl="node3" presStyleIdx="1" presStyleCnt="2"/>
      <dgm:spPr/>
    </dgm:pt>
    <dgm:pt modelId="{BF63880B-54CE-433B-81D4-4D06EE33B6DD}" type="pres">
      <dgm:prSet presAssocID="{C3CCAAC7-8B1B-4227-8890-F33902767ABA}" presName="text3" presStyleLbl="fgAcc3" presStyleIdx="1" presStyleCnt="2" custLinFactNeighborX="94257" custLinFactNeighborY="147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5023B08-30AB-48BA-89AD-C9032B3CA945}" type="pres">
      <dgm:prSet presAssocID="{C3CCAAC7-8B1B-4227-8890-F33902767ABA}" presName="hierChild4" presStyleCnt="0"/>
      <dgm:spPr/>
    </dgm:pt>
  </dgm:ptLst>
  <dgm:cxnLst>
    <dgm:cxn modelId="{840B3B3D-4CB7-4CF3-8BC1-B3B16220FA40}" type="presOf" srcId="{A2759239-60ED-43B0-8AB3-805E2E9D85EB}" destId="{86F881AE-0720-43C4-81CF-1C0B9731A340}" srcOrd="0" destOrd="0" presId="urn:microsoft.com/office/officeart/2005/8/layout/hierarchy1"/>
    <dgm:cxn modelId="{1AA95EF9-8394-4A8B-BF92-A8BDDF676B4D}" srcId="{9BF1AE29-8AE6-4BDC-958B-4BCCA4FF1381}" destId="{C3CCAAC7-8B1B-4227-8890-F33902767ABA}" srcOrd="0" destOrd="0" parTransId="{09ED4514-830E-4252-8C48-F8AFFE9D08BD}" sibTransId="{2F642CC1-30B4-4164-A46F-D2F838995FBC}"/>
    <dgm:cxn modelId="{FFA6A640-C275-410E-8038-6B3678A7BB07}" type="presOf" srcId="{63002B58-1896-4E03-8282-C8380BF7C9B3}" destId="{421BA058-1161-4326-A3B1-5D030A8385DF}" srcOrd="0" destOrd="0" presId="urn:microsoft.com/office/officeart/2005/8/layout/hierarchy1"/>
    <dgm:cxn modelId="{5842BBE6-1F3F-4637-9179-64B0C208F55D}" type="presOf" srcId="{1ABA5A79-3992-459A-A360-0E51DF76F615}" destId="{4BDE7EAE-1616-4B0A-9A98-4668AD795BCB}" srcOrd="0" destOrd="0" presId="urn:microsoft.com/office/officeart/2005/8/layout/hierarchy1"/>
    <dgm:cxn modelId="{A4AB523C-4689-40E0-9BA3-1F6C4FB4406C}" type="presOf" srcId="{90FA6C07-D913-4305-9D9C-63D103953CCE}" destId="{C6702E92-AC0D-4BCD-80B5-9EE4ED05EDF0}" srcOrd="0" destOrd="0" presId="urn:microsoft.com/office/officeart/2005/8/layout/hierarchy1"/>
    <dgm:cxn modelId="{2C7DE334-5BB3-41BA-AF0A-79E3672EEC18}" srcId="{63002B58-1896-4E03-8282-C8380BF7C9B3}" destId="{1ABA5A79-3992-459A-A360-0E51DF76F615}" srcOrd="0" destOrd="0" parTransId="{7FBB1B89-8079-4414-A290-DB9C357A05CD}" sibTransId="{78FD956D-2BC9-4DB4-B5F9-8207556F0D41}"/>
    <dgm:cxn modelId="{7E6EB8DD-69A4-4572-8565-C935657202ED}" type="presOf" srcId="{7FBB1B89-8079-4414-A290-DB9C357A05CD}" destId="{FB300FF8-D79D-4A9C-BA61-8E6E04AA6439}" srcOrd="0" destOrd="0" presId="urn:microsoft.com/office/officeart/2005/8/layout/hierarchy1"/>
    <dgm:cxn modelId="{659572FB-1896-4479-A8BC-DD3D470C27DD}" srcId="{63002B58-1896-4E03-8282-C8380BF7C9B3}" destId="{9BF1AE29-8AE6-4BDC-958B-4BCCA4FF1381}" srcOrd="1" destOrd="0" parTransId="{41D600DE-050D-4F9E-B70D-7799CA15E55B}" sibTransId="{8550BF94-58E6-46CC-9395-04C6A2449C4B}"/>
    <dgm:cxn modelId="{B7855815-4A26-45FE-85EE-6FC2E62264E2}" type="presOf" srcId="{41D600DE-050D-4F9E-B70D-7799CA15E55B}" destId="{D34DF513-3C34-4AD9-BC75-D7B11428710C}" srcOrd="0" destOrd="0" presId="urn:microsoft.com/office/officeart/2005/8/layout/hierarchy1"/>
    <dgm:cxn modelId="{294CA534-B9A4-4C36-B1F9-E2FED973C7F7}" srcId="{D63C70DD-744E-4D51-8290-F78639BDD78B}" destId="{63002B58-1896-4E03-8282-C8380BF7C9B3}" srcOrd="0" destOrd="0" parTransId="{BB15AA60-D799-4FA6-BB30-31E76000398B}" sibTransId="{BC75A1E3-6066-43F3-AF12-316C3FB55065}"/>
    <dgm:cxn modelId="{75D4875B-268F-49B0-AA9A-D9CAE3CC0036}" type="presOf" srcId="{C3CCAAC7-8B1B-4227-8890-F33902767ABA}" destId="{BF63880B-54CE-433B-81D4-4D06EE33B6DD}" srcOrd="0" destOrd="0" presId="urn:microsoft.com/office/officeart/2005/8/layout/hierarchy1"/>
    <dgm:cxn modelId="{FF381F5D-43C6-4881-B0C7-9A39ABC4C83F}" type="presOf" srcId="{09ED4514-830E-4252-8C48-F8AFFE9D08BD}" destId="{A3385D41-1741-4009-BEA8-8FDFDA374E9E}" srcOrd="0" destOrd="0" presId="urn:microsoft.com/office/officeart/2005/8/layout/hierarchy1"/>
    <dgm:cxn modelId="{AEF60454-4F3B-4B1B-BA6E-A5AC9FDC481A}" type="presOf" srcId="{D63C70DD-744E-4D51-8290-F78639BDD78B}" destId="{F2C34EB2-F92F-457A-97B6-C88B33FF6231}" srcOrd="0" destOrd="0" presId="urn:microsoft.com/office/officeart/2005/8/layout/hierarchy1"/>
    <dgm:cxn modelId="{43502A64-747B-470A-829D-AB532B7F3A53}" type="presOf" srcId="{9BF1AE29-8AE6-4BDC-958B-4BCCA4FF1381}" destId="{B9DD1033-56F5-48B5-9A37-2301140204FD}" srcOrd="0" destOrd="0" presId="urn:microsoft.com/office/officeart/2005/8/layout/hierarchy1"/>
    <dgm:cxn modelId="{CC3FC476-06F3-46D8-91C8-71C1DFFAE4B6}" srcId="{1ABA5A79-3992-459A-A360-0E51DF76F615}" destId="{90FA6C07-D913-4305-9D9C-63D103953CCE}" srcOrd="0" destOrd="0" parTransId="{A2759239-60ED-43B0-8AB3-805E2E9D85EB}" sibTransId="{AC07ADDF-594C-4C46-9651-D0807D2B609C}"/>
    <dgm:cxn modelId="{FA450C91-7E3C-4E2A-B66B-D46E35018E31}" type="presParOf" srcId="{F2C34EB2-F92F-457A-97B6-C88B33FF6231}" destId="{3AB145D0-67BF-4CBF-8467-0B71056277A7}" srcOrd="0" destOrd="0" presId="urn:microsoft.com/office/officeart/2005/8/layout/hierarchy1"/>
    <dgm:cxn modelId="{C7369222-84A9-46DB-AE07-D9A2E2460348}" type="presParOf" srcId="{3AB145D0-67BF-4CBF-8467-0B71056277A7}" destId="{FA9F73B6-66BC-4F8F-8B12-56EB4FEA38B7}" srcOrd="0" destOrd="0" presId="urn:microsoft.com/office/officeart/2005/8/layout/hierarchy1"/>
    <dgm:cxn modelId="{E5C15C8D-AB4D-498B-B754-6E22B49AAD00}" type="presParOf" srcId="{FA9F73B6-66BC-4F8F-8B12-56EB4FEA38B7}" destId="{E520091C-5B6E-46B2-8CEA-B79E202C06C6}" srcOrd="0" destOrd="0" presId="urn:microsoft.com/office/officeart/2005/8/layout/hierarchy1"/>
    <dgm:cxn modelId="{A6C52509-62CD-45B3-8C86-1116DC08787F}" type="presParOf" srcId="{FA9F73B6-66BC-4F8F-8B12-56EB4FEA38B7}" destId="{421BA058-1161-4326-A3B1-5D030A8385DF}" srcOrd="1" destOrd="0" presId="urn:microsoft.com/office/officeart/2005/8/layout/hierarchy1"/>
    <dgm:cxn modelId="{6AFDE47F-789B-4698-BEB9-89A484E09B53}" type="presParOf" srcId="{3AB145D0-67BF-4CBF-8467-0B71056277A7}" destId="{99E66D90-DB80-4E1E-93E5-9D90F5FA0355}" srcOrd="1" destOrd="0" presId="urn:microsoft.com/office/officeart/2005/8/layout/hierarchy1"/>
    <dgm:cxn modelId="{0A6F1C20-444D-446D-95CC-2E4D853AE7B8}" type="presParOf" srcId="{99E66D90-DB80-4E1E-93E5-9D90F5FA0355}" destId="{FB300FF8-D79D-4A9C-BA61-8E6E04AA6439}" srcOrd="0" destOrd="0" presId="urn:microsoft.com/office/officeart/2005/8/layout/hierarchy1"/>
    <dgm:cxn modelId="{0C46179D-E27B-47DE-813A-696081580C19}" type="presParOf" srcId="{99E66D90-DB80-4E1E-93E5-9D90F5FA0355}" destId="{86B0AAFE-846C-45F4-A980-91226D2A5236}" srcOrd="1" destOrd="0" presId="urn:microsoft.com/office/officeart/2005/8/layout/hierarchy1"/>
    <dgm:cxn modelId="{E0D06C6B-C13E-4C03-AFD8-C4048B602889}" type="presParOf" srcId="{86B0AAFE-846C-45F4-A980-91226D2A5236}" destId="{2E3F9C97-79EE-4573-90D7-CDECBFC69F45}" srcOrd="0" destOrd="0" presId="urn:microsoft.com/office/officeart/2005/8/layout/hierarchy1"/>
    <dgm:cxn modelId="{D68FD63F-99CA-4408-AE78-F0898F558617}" type="presParOf" srcId="{2E3F9C97-79EE-4573-90D7-CDECBFC69F45}" destId="{4C9C433C-2F04-402C-8948-A8534E5157DE}" srcOrd="0" destOrd="0" presId="urn:microsoft.com/office/officeart/2005/8/layout/hierarchy1"/>
    <dgm:cxn modelId="{D7A3C746-B539-45CB-884C-F3E68DCB641E}" type="presParOf" srcId="{2E3F9C97-79EE-4573-90D7-CDECBFC69F45}" destId="{4BDE7EAE-1616-4B0A-9A98-4668AD795BCB}" srcOrd="1" destOrd="0" presId="urn:microsoft.com/office/officeart/2005/8/layout/hierarchy1"/>
    <dgm:cxn modelId="{A40ED358-D3B1-4ED1-B3E6-A09ED05D80FE}" type="presParOf" srcId="{86B0AAFE-846C-45F4-A980-91226D2A5236}" destId="{285CA722-4D86-4BBF-BFEF-415DF9A80C6D}" srcOrd="1" destOrd="0" presId="urn:microsoft.com/office/officeart/2005/8/layout/hierarchy1"/>
    <dgm:cxn modelId="{E3AAF12F-EFA5-481F-94BC-D4E5BAB21769}" type="presParOf" srcId="{285CA722-4D86-4BBF-BFEF-415DF9A80C6D}" destId="{86F881AE-0720-43C4-81CF-1C0B9731A340}" srcOrd="0" destOrd="0" presId="urn:microsoft.com/office/officeart/2005/8/layout/hierarchy1"/>
    <dgm:cxn modelId="{72CFE6D0-053B-4CE1-84BD-933F5A876EC8}" type="presParOf" srcId="{285CA722-4D86-4BBF-BFEF-415DF9A80C6D}" destId="{A5DF6EC2-B9EF-4FB6-BF26-D208A7AEAFB2}" srcOrd="1" destOrd="0" presId="urn:microsoft.com/office/officeart/2005/8/layout/hierarchy1"/>
    <dgm:cxn modelId="{8AC00C7B-3A5E-4330-AC5E-292BF8B10D54}" type="presParOf" srcId="{A5DF6EC2-B9EF-4FB6-BF26-D208A7AEAFB2}" destId="{AAE2B0DF-903F-4437-A32F-C1A7C5A165D1}" srcOrd="0" destOrd="0" presId="urn:microsoft.com/office/officeart/2005/8/layout/hierarchy1"/>
    <dgm:cxn modelId="{57EF5EDB-3A9A-4F21-8455-7258E0A2893B}" type="presParOf" srcId="{AAE2B0DF-903F-4437-A32F-C1A7C5A165D1}" destId="{8E694E37-FA79-4247-A63D-9DE670449096}" srcOrd="0" destOrd="0" presId="urn:microsoft.com/office/officeart/2005/8/layout/hierarchy1"/>
    <dgm:cxn modelId="{7F1D7678-4CD7-4001-8268-17CD587176BE}" type="presParOf" srcId="{AAE2B0DF-903F-4437-A32F-C1A7C5A165D1}" destId="{C6702E92-AC0D-4BCD-80B5-9EE4ED05EDF0}" srcOrd="1" destOrd="0" presId="urn:microsoft.com/office/officeart/2005/8/layout/hierarchy1"/>
    <dgm:cxn modelId="{CDEC4BE8-9168-4F74-BEB4-DB2A1834E9FE}" type="presParOf" srcId="{A5DF6EC2-B9EF-4FB6-BF26-D208A7AEAFB2}" destId="{722AE0FC-C2C0-46DB-AEC8-33F23E20E19E}" srcOrd="1" destOrd="0" presId="urn:microsoft.com/office/officeart/2005/8/layout/hierarchy1"/>
    <dgm:cxn modelId="{D47CF36D-40F7-4F14-BD93-E52A3CF05DC7}" type="presParOf" srcId="{99E66D90-DB80-4E1E-93E5-9D90F5FA0355}" destId="{D34DF513-3C34-4AD9-BC75-D7B11428710C}" srcOrd="2" destOrd="0" presId="urn:microsoft.com/office/officeart/2005/8/layout/hierarchy1"/>
    <dgm:cxn modelId="{B53E3B57-C75F-44EA-A9A2-9B5F90F34022}" type="presParOf" srcId="{99E66D90-DB80-4E1E-93E5-9D90F5FA0355}" destId="{FC04CF37-0628-4309-865B-2BBFA7CB2AD6}" srcOrd="3" destOrd="0" presId="urn:microsoft.com/office/officeart/2005/8/layout/hierarchy1"/>
    <dgm:cxn modelId="{E3DE5152-E97C-460E-A2F1-308B1F7D867F}" type="presParOf" srcId="{FC04CF37-0628-4309-865B-2BBFA7CB2AD6}" destId="{99DE1A5C-2BCB-4972-8B75-0AA1F21573FB}" srcOrd="0" destOrd="0" presId="urn:microsoft.com/office/officeart/2005/8/layout/hierarchy1"/>
    <dgm:cxn modelId="{B0A14A15-CF57-477E-816C-D8500C471E1A}" type="presParOf" srcId="{99DE1A5C-2BCB-4972-8B75-0AA1F21573FB}" destId="{57133340-AEC7-4726-BA6C-CC9C2C0C55D5}" srcOrd="0" destOrd="0" presId="urn:microsoft.com/office/officeart/2005/8/layout/hierarchy1"/>
    <dgm:cxn modelId="{EB54C4FF-D3A4-46C8-9317-131A12A336AF}" type="presParOf" srcId="{99DE1A5C-2BCB-4972-8B75-0AA1F21573FB}" destId="{B9DD1033-56F5-48B5-9A37-2301140204FD}" srcOrd="1" destOrd="0" presId="urn:microsoft.com/office/officeart/2005/8/layout/hierarchy1"/>
    <dgm:cxn modelId="{C41AB0F7-C5CB-4A8E-8246-794F6CA2419C}" type="presParOf" srcId="{FC04CF37-0628-4309-865B-2BBFA7CB2AD6}" destId="{567B6CE9-CEAA-402D-95E6-FF2F027C201E}" srcOrd="1" destOrd="0" presId="urn:microsoft.com/office/officeart/2005/8/layout/hierarchy1"/>
    <dgm:cxn modelId="{F6CE925C-162F-41D2-AF76-CEF3DECD0C85}" type="presParOf" srcId="{567B6CE9-CEAA-402D-95E6-FF2F027C201E}" destId="{A3385D41-1741-4009-BEA8-8FDFDA374E9E}" srcOrd="0" destOrd="0" presId="urn:microsoft.com/office/officeart/2005/8/layout/hierarchy1"/>
    <dgm:cxn modelId="{D44537F3-F7CB-4712-9BFC-7280D47C5A0C}" type="presParOf" srcId="{567B6CE9-CEAA-402D-95E6-FF2F027C201E}" destId="{FFF584E3-7C57-44B4-B982-3BB2AFC212F8}" srcOrd="1" destOrd="0" presId="urn:microsoft.com/office/officeart/2005/8/layout/hierarchy1"/>
    <dgm:cxn modelId="{AF138734-5120-4C80-843E-DFA0C2D51275}" type="presParOf" srcId="{FFF584E3-7C57-44B4-B982-3BB2AFC212F8}" destId="{43487766-4EBA-4752-A0D9-11448B70B042}" srcOrd="0" destOrd="0" presId="urn:microsoft.com/office/officeart/2005/8/layout/hierarchy1"/>
    <dgm:cxn modelId="{D6402742-44E7-448B-9CD4-D26135F98F2D}" type="presParOf" srcId="{43487766-4EBA-4752-A0D9-11448B70B042}" destId="{7F3511A4-D798-4ADE-A389-C25D520A9F31}" srcOrd="0" destOrd="0" presId="urn:microsoft.com/office/officeart/2005/8/layout/hierarchy1"/>
    <dgm:cxn modelId="{C323FE84-8B03-492C-ACE8-5DB7951D3963}" type="presParOf" srcId="{43487766-4EBA-4752-A0D9-11448B70B042}" destId="{BF63880B-54CE-433B-81D4-4D06EE33B6DD}" srcOrd="1" destOrd="0" presId="urn:microsoft.com/office/officeart/2005/8/layout/hierarchy1"/>
    <dgm:cxn modelId="{B0766102-0BAF-4B5D-B439-9401EE4D8A3E}" type="presParOf" srcId="{FFF584E3-7C57-44B4-B982-3BB2AFC212F8}" destId="{95023B08-30AB-48BA-89AD-C9032B3CA94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385D41-1741-4009-BEA8-8FDFDA374E9E}">
      <dsp:nvSpPr>
        <dsp:cNvPr id="0" name=""/>
        <dsp:cNvSpPr/>
      </dsp:nvSpPr>
      <dsp:spPr>
        <a:xfrm>
          <a:off x="4515465" y="2694555"/>
          <a:ext cx="537695" cy="4708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784"/>
              </a:lnTo>
              <a:lnTo>
                <a:pt x="537695" y="312784"/>
              </a:lnTo>
              <a:lnTo>
                <a:pt x="537695" y="4708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4DF513-3C34-4AD9-BC75-D7B11428710C}">
      <dsp:nvSpPr>
        <dsp:cNvPr id="0" name=""/>
        <dsp:cNvSpPr/>
      </dsp:nvSpPr>
      <dsp:spPr>
        <a:xfrm>
          <a:off x="2953196" y="1127593"/>
          <a:ext cx="1562269" cy="4833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273"/>
              </a:lnTo>
              <a:lnTo>
                <a:pt x="1562269" y="325273"/>
              </a:lnTo>
              <a:lnTo>
                <a:pt x="1562269" y="4833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F881AE-0720-43C4-81CF-1C0B9731A340}">
      <dsp:nvSpPr>
        <dsp:cNvPr id="0" name=""/>
        <dsp:cNvSpPr/>
      </dsp:nvSpPr>
      <dsp:spPr>
        <a:xfrm>
          <a:off x="663624" y="2694555"/>
          <a:ext cx="488739" cy="470869"/>
        </a:xfrm>
        <a:custGeom>
          <a:avLst/>
          <a:gdLst/>
          <a:ahLst/>
          <a:cxnLst/>
          <a:rect l="0" t="0" r="0" b="0"/>
          <a:pathLst>
            <a:path>
              <a:moveTo>
                <a:pt x="488739" y="0"/>
              </a:moveTo>
              <a:lnTo>
                <a:pt x="488739" y="312784"/>
              </a:lnTo>
              <a:lnTo>
                <a:pt x="0" y="312784"/>
              </a:lnTo>
              <a:lnTo>
                <a:pt x="0" y="470869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300FF8-D79D-4A9C-BA61-8E6E04AA6439}">
      <dsp:nvSpPr>
        <dsp:cNvPr id="0" name=""/>
        <dsp:cNvSpPr/>
      </dsp:nvSpPr>
      <dsp:spPr>
        <a:xfrm>
          <a:off x="1152363" y="1127593"/>
          <a:ext cx="1800832" cy="483358"/>
        </a:xfrm>
        <a:custGeom>
          <a:avLst/>
          <a:gdLst/>
          <a:ahLst/>
          <a:cxnLst/>
          <a:rect l="0" t="0" r="0" b="0"/>
          <a:pathLst>
            <a:path>
              <a:moveTo>
                <a:pt x="1800832" y="0"/>
              </a:moveTo>
              <a:lnTo>
                <a:pt x="1800832" y="325273"/>
              </a:lnTo>
              <a:lnTo>
                <a:pt x="0" y="325273"/>
              </a:lnTo>
              <a:lnTo>
                <a:pt x="0" y="4833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20091C-5B6E-46B2-8CEA-B79E202C06C6}">
      <dsp:nvSpPr>
        <dsp:cNvPr id="0" name=""/>
        <dsp:cNvSpPr/>
      </dsp:nvSpPr>
      <dsp:spPr>
        <a:xfrm>
          <a:off x="1767503" y="43988"/>
          <a:ext cx="2371386" cy="1083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1BA058-1161-4326-A3B1-5D030A8385DF}">
      <dsp:nvSpPr>
        <dsp:cNvPr id="0" name=""/>
        <dsp:cNvSpPr/>
      </dsp:nvSpPr>
      <dsp:spPr>
        <a:xfrm>
          <a:off x="1957110" y="224115"/>
          <a:ext cx="2371386" cy="1083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 Math" pitchFamily="18" charset="0"/>
              <a:ea typeface="Cambria Math" pitchFamily="18" charset="0"/>
            </a:rPr>
            <a:t>Методическая система</a:t>
          </a:r>
          <a:endParaRPr lang="ru-RU" sz="20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1957110" y="224115"/>
        <a:ext cx="2371386" cy="1083604"/>
      </dsp:txXfrm>
    </dsp:sp>
    <dsp:sp modelId="{4C9C433C-2F04-402C-8948-A8534E5157DE}">
      <dsp:nvSpPr>
        <dsp:cNvPr id="0" name=""/>
        <dsp:cNvSpPr/>
      </dsp:nvSpPr>
      <dsp:spPr>
        <a:xfrm>
          <a:off x="299132" y="1610951"/>
          <a:ext cx="1706463" cy="1083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DE7EAE-1616-4B0A-9A98-4668AD795BCB}">
      <dsp:nvSpPr>
        <dsp:cNvPr id="0" name=""/>
        <dsp:cNvSpPr/>
      </dsp:nvSpPr>
      <dsp:spPr>
        <a:xfrm>
          <a:off x="488739" y="1791077"/>
          <a:ext cx="1706463" cy="1083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 Math" pitchFamily="18" charset="0"/>
              <a:ea typeface="Cambria Math" pitchFamily="18" charset="0"/>
            </a:rPr>
            <a:t>База</a:t>
          </a:r>
          <a:endParaRPr lang="ru-RU" sz="18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488739" y="1791077"/>
        <a:ext cx="1706463" cy="1083604"/>
      </dsp:txXfrm>
    </dsp:sp>
    <dsp:sp modelId="{8E694E37-FA79-4247-A63D-9DE670449096}">
      <dsp:nvSpPr>
        <dsp:cNvPr id="0" name=""/>
        <dsp:cNvSpPr/>
      </dsp:nvSpPr>
      <dsp:spPr>
        <a:xfrm>
          <a:off x="-189607" y="3165425"/>
          <a:ext cx="1706463" cy="1083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702E92-AC0D-4BCD-80B5-9EE4ED05EDF0}">
      <dsp:nvSpPr>
        <dsp:cNvPr id="0" name=""/>
        <dsp:cNvSpPr/>
      </dsp:nvSpPr>
      <dsp:spPr>
        <a:xfrm>
          <a:off x="0" y="3345551"/>
          <a:ext cx="1706463" cy="1083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Cambria Math" pitchFamily="18" charset="0"/>
              <a:ea typeface="Cambria Math" pitchFamily="18" charset="0"/>
            </a:rPr>
            <a:t>Эвритмика</a:t>
          </a:r>
          <a:endParaRPr lang="ru-RU" sz="2000" b="1" kern="1200" dirty="0" smtClean="0">
            <a:latin typeface="Cambria Math" pitchFamily="18" charset="0"/>
            <a:ea typeface="Cambria Math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Cambria Math" pitchFamily="18" charset="0"/>
              <a:ea typeface="Cambria Math" pitchFamily="18" charset="0"/>
            </a:rPr>
            <a:t>(</a:t>
          </a:r>
          <a:r>
            <a:rPr lang="ru-RU" sz="1600" b="1" kern="1200" dirty="0" smtClean="0">
              <a:latin typeface="Cambria Math" pitchFamily="18" charset="0"/>
              <a:ea typeface="Cambria Math" pitchFamily="18" charset="0"/>
            </a:rPr>
            <a:t>связь музыки с движением</a:t>
          </a:r>
          <a:r>
            <a:rPr lang="ru-RU" sz="2000" b="1" kern="1200" dirty="0" smtClean="0">
              <a:latin typeface="Cambria Math" pitchFamily="18" charset="0"/>
              <a:ea typeface="Cambria Math" pitchFamily="18" charset="0"/>
            </a:rPr>
            <a:t>)</a:t>
          </a:r>
          <a:endParaRPr lang="ru-RU" sz="20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0" y="3345551"/>
        <a:ext cx="1706463" cy="1083604"/>
      </dsp:txXfrm>
    </dsp:sp>
    <dsp:sp modelId="{57133340-AEC7-4726-BA6C-CC9C2C0C55D5}">
      <dsp:nvSpPr>
        <dsp:cNvPr id="0" name=""/>
        <dsp:cNvSpPr/>
      </dsp:nvSpPr>
      <dsp:spPr>
        <a:xfrm>
          <a:off x="3488447" y="1610951"/>
          <a:ext cx="2054035" cy="1083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DD1033-56F5-48B5-9A37-2301140204FD}">
      <dsp:nvSpPr>
        <dsp:cNvPr id="0" name=""/>
        <dsp:cNvSpPr/>
      </dsp:nvSpPr>
      <dsp:spPr>
        <a:xfrm>
          <a:off x="3678054" y="1791077"/>
          <a:ext cx="2054035" cy="1083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 Math" pitchFamily="18" charset="0"/>
              <a:ea typeface="Cambria Math" pitchFamily="18" charset="0"/>
            </a:rPr>
            <a:t>Другие составляющие</a:t>
          </a:r>
          <a:endParaRPr lang="ru-RU" sz="18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3678054" y="1791077"/>
        <a:ext cx="2054035" cy="1083604"/>
      </dsp:txXfrm>
    </dsp:sp>
    <dsp:sp modelId="{7F3511A4-D798-4ADE-A389-C25D520A9F31}">
      <dsp:nvSpPr>
        <dsp:cNvPr id="0" name=""/>
        <dsp:cNvSpPr/>
      </dsp:nvSpPr>
      <dsp:spPr>
        <a:xfrm>
          <a:off x="4199929" y="3165425"/>
          <a:ext cx="1706463" cy="10836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63880B-54CE-433B-81D4-4D06EE33B6DD}">
      <dsp:nvSpPr>
        <dsp:cNvPr id="0" name=""/>
        <dsp:cNvSpPr/>
      </dsp:nvSpPr>
      <dsp:spPr>
        <a:xfrm>
          <a:off x="4389536" y="3345551"/>
          <a:ext cx="1706463" cy="10836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Cambria Math" pitchFamily="18" charset="0"/>
              <a:ea typeface="Cambria Math" pitchFamily="18" charset="0"/>
            </a:rPr>
            <a:t>Сольфеджио и импровизация</a:t>
          </a:r>
          <a:endParaRPr lang="ru-RU" sz="1800" b="1" kern="1200" dirty="0">
            <a:latin typeface="Cambria Math" pitchFamily="18" charset="0"/>
            <a:ea typeface="Cambria Math" pitchFamily="18" charset="0"/>
          </a:endParaRPr>
        </a:p>
      </dsp:txBody>
      <dsp:txXfrm>
        <a:off x="4389536" y="3345551"/>
        <a:ext cx="1706463" cy="10836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965C2-F4C8-4059-B510-1AFE045C581F}" type="datetimeFigureOut">
              <a:rPr lang="ru-RU" smtClean="0"/>
              <a:pPr/>
              <a:t>22.03.2023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F67221-E51B-481A-981C-47C3AD4B3C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0100" y="2000240"/>
            <a:ext cx="78366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Музыкальное воспитание дошкольников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по системе </a:t>
            </a:r>
            <a:r>
              <a:rPr lang="ru-RU" sz="3200" b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</a:rPr>
              <a:t>Далькроза</a:t>
            </a:r>
            <a:endParaRPr lang="ru-RU" sz="3200" b="1" dirty="0">
              <a:solidFill>
                <a:srgbClr val="C0000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4143380"/>
            <a:ext cx="43446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Подготовила:</a:t>
            </a:r>
          </a:p>
          <a:p>
            <a:r>
              <a:rPr lang="ru-RU" dirty="0">
                <a:latin typeface="Cambria Math" pitchFamily="18" charset="0"/>
                <a:ea typeface="Cambria Math" pitchFamily="18" charset="0"/>
              </a:rPr>
              <a:t>м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узыкальный руководитель</a:t>
            </a:r>
          </a:p>
          <a:p>
            <a:r>
              <a:rPr lang="ru-RU" dirty="0">
                <a:latin typeface="Cambria Math" pitchFamily="18" charset="0"/>
                <a:ea typeface="Cambria Math" pitchFamily="18" charset="0"/>
              </a:rPr>
              <a:t>в</a:t>
            </a:r>
            <a:r>
              <a:rPr lang="ru-RU" dirty="0" smtClean="0">
                <a:latin typeface="Cambria Math" pitchFamily="18" charset="0"/>
                <a:ea typeface="Cambria Math" pitchFamily="18" charset="0"/>
              </a:rPr>
              <a:t>ысшей квалификационной категории</a:t>
            </a: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Сычева Тамара Николаевна</a:t>
            </a:r>
          </a:p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МБДОУ «Детский сад №11 «Светлячок» </a:t>
            </a:r>
          </a:p>
          <a:p>
            <a:r>
              <a:rPr lang="ru-RU" dirty="0" smtClean="0">
                <a:latin typeface="Cambria Math" pitchFamily="18" charset="0"/>
                <a:ea typeface="Cambria Math" pitchFamily="18" charset="0"/>
              </a:rPr>
              <a:t>станицы </a:t>
            </a:r>
            <a:r>
              <a:rPr lang="ru-RU" dirty="0" err="1" smtClean="0">
                <a:latin typeface="Cambria Math" pitchFamily="18" charset="0"/>
                <a:ea typeface="Cambria Math" pitchFamily="18" charset="0"/>
              </a:rPr>
              <a:t>Зольской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3688" y="500042"/>
            <a:ext cx="9114803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В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Советском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Союзе,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метод </a:t>
            </a:r>
            <a:r>
              <a:rPr lang="ru-RU" sz="2000" b="1" dirty="0" err="1" smtClean="0">
                <a:latin typeface="Cambria Math" pitchFamily="18" charset="0"/>
                <a:ea typeface="Cambria Math" pitchFamily="18" charset="0"/>
              </a:rPr>
              <a:t>Далькроза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, очищенный от утопических наслоений, </a:t>
            </a:r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получил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дальнейшее развитие в педагогически-практической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деятельности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оветских </a:t>
            </a:r>
            <a:r>
              <a:rPr lang="ru-RU" sz="2000" b="1" dirty="0" err="1" smtClean="0">
                <a:latin typeface="Cambria Math" pitchFamily="18" charset="0"/>
                <a:ea typeface="Cambria Math" pitchFamily="18" charset="0"/>
              </a:rPr>
              <a:t>ритмистов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(Н.Г.Александровой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Н.П.Збруевой)</a:t>
            </a:r>
          </a:p>
          <a:p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Особенностью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советской системы ритмического воспитания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является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четкая дифференциация различных типов ритмического назначения. </a:t>
            </a:r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Существенно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отличаются друг от друга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:</a:t>
            </a:r>
          </a:p>
          <a:p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ритмическая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гимнастика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в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системе общего музыкального воспитания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детей</a:t>
            </a: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  (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внутренние градации: </a:t>
            </a:r>
            <a:r>
              <a:rPr lang="ru-RU" b="1" dirty="0" err="1" smtClean="0">
                <a:latin typeface="Cambria Math" pitchFamily="18" charset="0"/>
                <a:ea typeface="Cambria Math" pitchFamily="18" charset="0"/>
              </a:rPr>
              <a:t>предшкольный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, дошкольный и школьный период); </a:t>
            </a: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занятия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по ритмике с будущими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музыкантами педагогами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специалистами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по </a:t>
            </a: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   музыкальному воспитанию;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latin typeface="Cambria Math" pitchFamily="18" charset="0"/>
              <a:ea typeface="Cambria Math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занятия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с будущими дирижерами-симфонистами,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актерами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ru-RU" b="1" dirty="0" smtClean="0">
                <a:latin typeface="Cambria Math" pitchFamily="18" charset="0"/>
                <a:ea typeface="Cambria Math" pitchFamily="18" charset="0"/>
              </a:rPr>
              <a:t>танцовщиками.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8374216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Самым известным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ритмистом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в России был князь Сергей Волконский –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ученик Жака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Далькроза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 автор множества статей о ритмике,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один из первых пропагандистов и популяризаторов в России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метода Жака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Далькроза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. </a:t>
            </a:r>
          </a:p>
          <a:p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 1912 году в Санкт-Петербурге он основал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Курсы ритмической гимнастики и первый в мире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специальный журнал ритмики –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«Листки курсов ритмической гимнастики». </a:t>
            </a:r>
          </a:p>
          <a:p>
            <a:endParaRPr lang="ru-RU" sz="20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Курсы закрылись с началом Первой мировой войны. </a:t>
            </a:r>
            <a:endParaRPr lang="ru-RU" sz="20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9058" y="4000504"/>
            <a:ext cx="337355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Князь Сергей Волконский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был одним из основателей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Института ритмики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в Москве в 1919 году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 descr="волк-й.jpg"/>
          <p:cNvPicPr>
            <a:picLocks noChangeAspect="1"/>
          </p:cNvPicPr>
          <p:nvPr/>
        </p:nvPicPr>
        <p:blipFill>
          <a:blip r:embed="rId3" cstate="print"/>
          <a:srcRect r="10009"/>
          <a:stretch>
            <a:fillRect/>
          </a:stretch>
        </p:blipFill>
        <p:spPr>
          <a:xfrm flipH="1">
            <a:off x="7215206" y="1214423"/>
            <a:ext cx="1857388" cy="3690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итмика7.jpg"/>
          <p:cNvPicPr>
            <a:picLocks noChangeAspect="1"/>
          </p:cNvPicPr>
          <p:nvPr/>
        </p:nvPicPr>
        <p:blipFill>
          <a:blip r:embed="rId4" cstate="print"/>
          <a:srcRect t="23119" b="11376"/>
          <a:stretch>
            <a:fillRect/>
          </a:stretch>
        </p:blipFill>
        <p:spPr>
          <a:xfrm>
            <a:off x="285720" y="4275864"/>
            <a:ext cx="3714776" cy="2296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841" y="285728"/>
            <a:ext cx="91081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Музыкально – ритмическое воспитание детей в нашей стране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было построено на основе ведущих положений системы Э.Жака –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Далькроза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Особая ценность и жизнеспособность его системы 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музыкально 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-ритмического воспитания – в его гуманном характере.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4" name="Рисунок 3" descr="ритмика5.jpg"/>
          <p:cNvPicPr>
            <a:picLocks noChangeAspect="1"/>
          </p:cNvPicPr>
          <p:nvPr/>
        </p:nvPicPr>
        <p:blipFill>
          <a:blip r:embed="rId3" cstate="print"/>
          <a:srcRect l="5654" r="14170" b="8554"/>
          <a:stretch>
            <a:fillRect/>
          </a:stretch>
        </p:blipFill>
        <p:spPr>
          <a:xfrm>
            <a:off x="214282" y="3786190"/>
            <a:ext cx="3214710" cy="2872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499906" y="4643446"/>
            <a:ext cx="55012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Э. Жак -</a:t>
            </a:r>
            <a:r>
              <a:rPr lang="ru-RU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Далькроз</a:t>
            </a:r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 был убежден, что обучать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ритмике необходимо всех детей. </a:t>
            </a:r>
          </a:p>
          <a:p>
            <a:pPr algn="just"/>
            <a:endParaRPr lang="ru-RU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Он развивал в них глубокое «чувствование»,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проникновение в музыку, творческое воображение. </a:t>
            </a:r>
          </a:p>
          <a:p>
            <a:endParaRPr lang="ru-RU" dirty="0"/>
          </a:p>
        </p:txBody>
      </p:sp>
      <p:pic>
        <p:nvPicPr>
          <p:cNvPr id="6" name="Рисунок 5" descr="ритмика2.jpg"/>
          <p:cNvPicPr>
            <a:picLocks noChangeAspect="1"/>
          </p:cNvPicPr>
          <p:nvPr/>
        </p:nvPicPr>
        <p:blipFill>
          <a:blip r:embed="rId4" cstate="print"/>
          <a:srcRect r="17" b="105"/>
          <a:stretch>
            <a:fillRect/>
          </a:stretch>
        </p:blipFill>
        <p:spPr>
          <a:xfrm>
            <a:off x="4976815" y="1678769"/>
            <a:ext cx="3667151" cy="275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5720" y="1714488"/>
            <a:ext cx="443416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Дает возможность выполнить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основное задание – научить детей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двигаться в характере музыки,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соответственно её темпу , динамике </a:t>
            </a:r>
          </a:p>
          <a:p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и </a:t>
            </a:r>
            <a:r>
              <a:rPr lang="ru-RU" sz="2000" b="1" dirty="0" err="1" smtClean="0">
                <a:latin typeface="Cambria Math" pitchFamily="18" charset="0"/>
                <a:ea typeface="Cambria Math" pitchFamily="18" charset="0"/>
              </a:rPr>
              <a:t>метро-ритмическим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 особенностям.</a:t>
            </a:r>
            <a:endParaRPr lang="ru-RU" sz="2000" b="1" dirty="0"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214290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частности, заслуга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Далькроза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прежде всего в том, что он увидел в музыкально – ритмических упражнениях универсальное средство развития у детей музыкального слуха, памяти, внимания, выразительности движений, творческого воображения. </a:t>
            </a:r>
          </a:p>
          <a:p>
            <a:pPr indent="450000" algn="just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комплексе ритмичных упражнений основой является музыка, поскольку в ней имеется идеальный образец организованного движения: музыка регулирует движение и дает четкое представление о соотношении между временем, пространством и движением.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ритмика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838" y="3786190"/>
            <a:ext cx="3919128" cy="26604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7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046500"/>
            <a:ext cx="3780420" cy="26685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img.yiewan.com/Arts/63000/62019/62019_8128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928802"/>
            <a:ext cx="540060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28926" y="307181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72264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715016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лозунгом было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indent="450000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и учиться радостно,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удовольствием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9188" y="442721"/>
            <a:ext cx="888916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450000" algn="just"/>
            <a:r>
              <a:rPr lang="ru-RU" sz="2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Далькроз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настаивал на возрастном подходе к обучению. </a:t>
            </a:r>
          </a:p>
          <a:p>
            <a:pPr indent="450000" algn="just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рекомендовал проводить занятия с детьми в игровой форме, </a:t>
            </a:r>
          </a:p>
          <a:p>
            <a:pPr indent="450000" algn="just"/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насыщенной действием, а не теоретическими объяснениями.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7153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Советские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ритмисты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на основе принципов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Далькроза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разработали систему обучения движения под музыку. 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500702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Методы музыкального движения, разработанные отечественными педагогами-музыкантами С.Д.Рудневой,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Л.С.Генераловой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Э.М. Фиш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мы используем и сегодня.</a:t>
            </a:r>
          </a:p>
        </p:txBody>
      </p:sp>
      <p:pic>
        <p:nvPicPr>
          <p:cNvPr id="7" name="Рисунок 6" descr="ритмика10.jp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19872" y="2714620"/>
            <a:ext cx="4452128" cy="2592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ритм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0547" y="1142984"/>
            <a:ext cx="4290609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214290"/>
            <a:ext cx="592935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Ритмика - от греч.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rhythmos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- порядок движения - ритмическое воспитание, педагогические системы и методы, построенные на сочетании музыкальных форм и пластических движений. </a:t>
            </a:r>
          </a:p>
        </p:txBody>
      </p:sp>
      <p:pic>
        <p:nvPicPr>
          <p:cNvPr id="4" name="Рисунок 3" descr="г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15206" y="214290"/>
            <a:ext cx="1326707" cy="23217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 descr="https://notrehistoire.imgix.net/covers/2/S/2SMnoUgZ9HlxVZcHPRHrncKGm00BUxNxZqE2tHYW.jpeg?fm=jpg&amp;h=630&amp;sharp=3&amp;w=1200&amp;s=86bca4274f50d007a946d0702308a95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792" t="12121" b="11688"/>
          <a:stretch>
            <a:fillRect/>
          </a:stretch>
        </p:blipFill>
        <p:spPr bwMode="auto">
          <a:xfrm>
            <a:off x="214282" y="3286124"/>
            <a:ext cx="4034623" cy="250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-214346" y="1785926"/>
            <a:ext cx="879971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450000"/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Ритмика - занятие радости, хорошего настроения; </a:t>
            </a:r>
          </a:p>
          <a:p>
            <a:pPr lvl="0" indent="450000"/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занятие психологического раскрепощения и эстетического,         </a:t>
            </a:r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pPr lvl="0" indent="450000"/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художественного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творческого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самовыражения,    </a:t>
            </a:r>
            <a:endParaRPr lang="ru-RU" sz="2000" b="1" dirty="0" smtClean="0">
              <a:latin typeface="Cambria Math" pitchFamily="18" charset="0"/>
              <a:ea typeface="Cambria Math" pitchFamily="18" charset="0"/>
            </a:endParaRPr>
          </a:p>
          <a:p>
            <a:pPr lvl="0" indent="450000"/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средство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</a:rPr>
              <a:t>гармонизации духовного и физического развития человека. </a:t>
            </a:r>
          </a:p>
          <a:p>
            <a:endParaRPr lang="ru-RU" dirty="0"/>
          </a:p>
        </p:txBody>
      </p:sp>
      <p:pic>
        <p:nvPicPr>
          <p:cNvPr id="14" name="Рисунок 13" descr="д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3357562"/>
            <a:ext cx="4483675" cy="3214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6248" y="1785926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«Трудно представить себе лучший метод воспитания, чем тот, который открыт и  проверен опытом веков; он может быть выражен в двух положениях: гимнастика для тела и музыка для души»                         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itchFamily="34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itchFamily="18" charset="0"/>
              </a:rPr>
              <a:t>Платон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платон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3837890" cy="4087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2844" y="214290"/>
            <a:ext cx="886845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«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Система </a:t>
            </a:r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Далькроза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» - «воспитание ритма при помощи ритма»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Задачи </a:t>
            </a:r>
            <a:r>
              <a:rPr lang="ru-RU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(сначала у музыкантов, а затем у детей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начиная с дошкольного возраста):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</a:t>
            </a:r>
            <a:r>
              <a:rPr lang="ru-RU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азвитие музыкального слуха, памяти, внимания,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ритмичности, пластической выразительности движений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.</a:t>
            </a:r>
            <a:endParaRPr lang="ru-RU" sz="24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785850" y="2786058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928662" y="2214554"/>
          <a:ext cx="6096000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282" y="1071546"/>
            <a:ext cx="47149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Своей системой Эмиль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Жак-Далькроз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стремился развивать нервную систему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 мускульный аппарат учеников для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приобретения ими чувства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музыкально-пластического ритма.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Согласно его теории музыкальный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ритм должен быть не объяснен и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усвоен, а телесно пережит и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притворен в движениях.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Рисунок 3" descr="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500042"/>
            <a:ext cx="3456384" cy="5087797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intoclassics.net/_nw/425/926869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5" y="357166"/>
            <a:ext cx="4953035" cy="3714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3504" y="1571612"/>
            <a:ext cx="393255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Эмиль </a:t>
            </a:r>
            <a:r>
              <a:rPr lang="ru-RU" sz="28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Жак-Далькроз</a:t>
            </a:r>
            <a:r>
              <a:rPr lang="ru-RU" sz="28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(1865 - 1950</a:t>
            </a:r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Швейцарский композитор и педагог</a:t>
            </a:r>
            <a:endParaRPr lang="ru-RU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00496" y="528638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572008"/>
            <a:ext cx="834991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Профессиональное музыкальное образование как композитор, органист и пианист он получил в университете и консерваториях Женевы, Вены, Парижа, занимаясь у А. </a:t>
            </a:r>
            <a:r>
              <a:rPr lang="ru-RU" sz="20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Брукнера</a:t>
            </a:r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anose="02020603050405020304" pitchFamily="18" charset="0"/>
              </a:rPr>
              <a:t>, А.Делиба, С.Франка.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00100" y="428604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идею создания системы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Эмиля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Жак-Далькроза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натолкнуло наблюдение над учениками, которым он преподавал сольфеджио: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928802"/>
            <a:ext cx="6929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выяснилось, что даже самые неспособные запомнить и воспроизвести музыкальную фразу сразу понимали задание, как только начинали двигаться вместе с музыкой.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 descr="му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260" y="3357562"/>
            <a:ext cx="4740244" cy="321697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00166" y="357166"/>
            <a:ext cx="60933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Первоначальное название  этой системы – </a:t>
            </a:r>
          </a:p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faire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les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pas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- «делать шаги»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7158" y="4857760"/>
            <a:ext cx="81129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Многие, шутя, говорили просто «</a:t>
            </a:r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pas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Jaques</a:t>
            </a:r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» - шаги Жака.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Впоследствии стали называть «системой ритмической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гимнастики»,  а ещё позднее - «ритмикой»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5" name="Рисунок 4" descr="д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357298"/>
            <a:ext cx="4260829" cy="30963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6" name="Рисунок 5" descr="д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1357298"/>
            <a:ext cx="4165588" cy="309634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1472" y="428604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Но, поскольку из-за слова «гимнастика» метод начали путать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 обыкновенной спортивной гимнастикой,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остановился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 слове «ритмика».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6000768"/>
            <a:ext cx="63579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 настоящее время употребляются оба слова.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6" name="Рисунок 5" descr="д2.jpg"/>
          <p:cNvPicPr>
            <a:picLocks noChangeAspect="1"/>
          </p:cNvPicPr>
          <p:nvPr/>
        </p:nvPicPr>
        <p:blipFill>
          <a:blip r:embed="rId3" cstate="print"/>
          <a:srcRect l="14879"/>
          <a:stretch>
            <a:fillRect/>
          </a:stretch>
        </p:blipFill>
        <p:spPr>
          <a:xfrm>
            <a:off x="214282" y="1621240"/>
            <a:ext cx="4286280" cy="265202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  <p:pic>
        <p:nvPicPr>
          <p:cNvPr id="7" name="Рисунок 6" descr="ритмика3.jpg"/>
          <p:cNvPicPr>
            <a:picLocks noChangeAspect="1"/>
          </p:cNvPicPr>
          <p:nvPr/>
        </p:nvPicPr>
        <p:blipFill>
          <a:blip r:embed="rId4" cstate="print"/>
          <a:srcRect l="13775"/>
          <a:stretch>
            <a:fillRect/>
          </a:stretch>
        </p:blipFill>
        <p:spPr>
          <a:xfrm>
            <a:off x="4714876" y="2714620"/>
            <a:ext cx="4233192" cy="2714644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85728"/>
            <a:ext cx="91055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Специальными упражнениями он добивался того,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чтобы движения тела отвечали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 любой заданный музыкой или другими средствами ритмический импульс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1428736"/>
            <a:ext cx="542071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 своей гимнастике </a:t>
            </a:r>
            <a:r>
              <a:rPr lang="ru-RU" sz="2800" b="1" dirty="0" err="1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</a:t>
            </a:r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различал три вида упражнений: </a:t>
            </a:r>
          </a:p>
          <a:p>
            <a:endParaRPr lang="ru-RU" dirty="0"/>
          </a:p>
        </p:txBody>
      </p:sp>
      <p:pic>
        <p:nvPicPr>
          <p:cNvPr id="6" name="Рисунок 5" descr="далькр.jpg"/>
          <p:cNvPicPr>
            <a:picLocks noChangeAspect="1"/>
          </p:cNvPicPr>
          <p:nvPr/>
        </p:nvPicPr>
        <p:blipFill>
          <a:blip r:embed="rId3" cstate="print"/>
          <a:srcRect l="16621" t="4235" r="21020" b="8451"/>
          <a:stretch>
            <a:fillRect/>
          </a:stretch>
        </p:blipFill>
        <p:spPr>
          <a:xfrm>
            <a:off x="2857488" y="2500306"/>
            <a:ext cx="2654729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итмика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3500438"/>
            <a:ext cx="3357586" cy="215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ритмика8.jpg"/>
          <p:cNvPicPr>
            <a:picLocks noChangeAspect="1"/>
          </p:cNvPicPr>
          <p:nvPr/>
        </p:nvPicPr>
        <p:blipFill>
          <a:blip r:embed="rId5" cstate="print"/>
          <a:srcRect l="16407" t="9568" r="15679"/>
          <a:stretch>
            <a:fillRect/>
          </a:stretch>
        </p:blipFill>
        <p:spPr>
          <a:xfrm>
            <a:off x="142844" y="1428736"/>
            <a:ext cx="2660518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98289" y="4143380"/>
            <a:ext cx="17524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ритмические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движения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52976" y="5000636"/>
            <a:ext cx="2405980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упражнения для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 тренировки слуха </a:t>
            </a:r>
            <a:endParaRPr lang="ru-RU" sz="2000" b="1" dirty="0" smtClean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5857892"/>
            <a:ext cx="26933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импровизированные 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пластичные действия</a:t>
            </a:r>
            <a:endParaRPr lang="ru-RU" sz="20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fotooboi.ru/upload/resize_cache/iblock/337/1258_1022_1d7a58ff99b324185ccb5ad5dfbdb5e85/337594065b547edf5a87fa58e0048ba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85918" y="214290"/>
            <a:ext cx="55571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Система 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Далькроза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получила широкое </a:t>
            </a:r>
          </a:p>
          <a:p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распространение в различных странах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4" name="Рисунок 3" descr="д9.jpg"/>
          <p:cNvPicPr>
            <a:picLocks noChangeAspect="1"/>
          </p:cNvPicPr>
          <p:nvPr/>
        </p:nvPicPr>
        <p:blipFill>
          <a:blip r:embed="rId3" cstate="print"/>
          <a:srcRect b="258"/>
          <a:stretch>
            <a:fillRect/>
          </a:stretch>
        </p:blipFill>
        <p:spPr>
          <a:xfrm>
            <a:off x="357158" y="1274446"/>
            <a:ext cx="3800335" cy="25117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д4.jpg"/>
          <p:cNvPicPr>
            <a:picLocks noChangeAspect="1"/>
          </p:cNvPicPr>
          <p:nvPr/>
        </p:nvPicPr>
        <p:blipFill>
          <a:blip r:embed="rId4" cstate="print"/>
          <a:srcRect l="3448" r="6910"/>
          <a:stretch>
            <a:fillRect/>
          </a:stretch>
        </p:blipFill>
        <p:spPr>
          <a:xfrm>
            <a:off x="4786314" y="1251143"/>
            <a:ext cx="3714776" cy="26064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д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3974359"/>
            <a:ext cx="3786214" cy="2698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д12.jpg"/>
          <p:cNvPicPr>
            <a:picLocks noChangeAspect="1"/>
          </p:cNvPicPr>
          <p:nvPr/>
        </p:nvPicPr>
        <p:blipFill>
          <a:blip r:embed="rId6" cstate="print">
            <a:grayscl/>
          </a:blip>
          <a:stretch>
            <a:fillRect/>
          </a:stretch>
        </p:blipFill>
        <p:spPr>
          <a:xfrm>
            <a:off x="4714876" y="3977627"/>
            <a:ext cx="4049676" cy="26660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776</Words>
  <Application>Microsoft Office PowerPoint</Application>
  <PresentationFormat>Экран (4:3)</PresentationFormat>
  <Paragraphs>121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ТАМАРА СЫЧЕВА</dc:creator>
  <cp:lastModifiedBy>Dell</cp:lastModifiedBy>
  <cp:revision>40</cp:revision>
  <dcterms:created xsi:type="dcterms:W3CDTF">2023-03-20T09:03:38Z</dcterms:created>
  <dcterms:modified xsi:type="dcterms:W3CDTF">2023-03-22T08:29:55Z</dcterms:modified>
</cp:coreProperties>
</file>